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308" r:id="rId2"/>
    <p:sldId id="309" r:id="rId3"/>
    <p:sldId id="310" r:id="rId4"/>
    <p:sldId id="312" r:id="rId5"/>
    <p:sldId id="314" r:id="rId6"/>
    <p:sldId id="315" r:id="rId7"/>
    <p:sldId id="316" r:id="rId8"/>
    <p:sldId id="318" r:id="rId9"/>
    <p:sldId id="319" r:id="rId10"/>
    <p:sldId id="320" r:id="rId11"/>
    <p:sldId id="30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03" autoAdjust="0"/>
    <p:restoredTop sz="94662" autoAdjust="0"/>
  </p:normalViewPr>
  <p:slideViewPr>
    <p:cSldViewPr>
      <p:cViewPr>
        <p:scale>
          <a:sx n="41" d="100"/>
          <a:sy n="41" d="100"/>
        </p:scale>
        <p:origin x="-994" y="-43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42"/>
    </p:cViewPr>
  </p:sorterViewPr>
  <p:notesViewPr>
    <p:cSldViewPr>
      <p:cViewPr varScale="1">
        <p:scale>
          <a:sx n="53" d="100"/>
          <a:sy n="53" d="100"/>
        </p:scale>
        <p:origin x="-280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34977-7A5E-4D01-8C55-E03644E00018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74AB2-FDFC-4806-8C24-66DFFE355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90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6B56293-7C85-49E1-AF14-B63039A27E3E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C762EFC-9167-45FF-9DBF-53AF268EA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6293-7C85-49E1-AF14-B63039A27E3E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2EFC-9167-45FF-9DBF-53AF268EA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6293-7C85-49E1-AF14-B63039A27E3E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2EFC-9167-45FF-9DBF-53AF268EA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6B56293-7C85-49E1-AF14-B63039A27E3E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C762EFC-9167-45FF-9DBF-53AF268EA1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6B56293-7C85-49E1-AF14-B63039A27E3E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C762EFC-9167-45FF-9DBF-53AF268EA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6293-7C85-49E1-AF14-B63039A27E3E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2EFC-9167-45FF-9DBF-53AF268EA1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6293-7C85-49E1-AF14-B63039A27E3E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2EFC-9167-45FF-9DBF-53AF268EA1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6B56293-7C85-49E1-AF14-B63039A27E3E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C762EFC-9167-45FF-9DBF-53AF268EA1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6293-7C85-49E1-AF14-B63039A27E3E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2EFC-9167-45FF-9DBF-53AF268EA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6B56293-7C85-49E1-AF14-B63039A27E3E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C762EFC-9167-45FF-9DBF-53AF268EA1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6B56293-7C85-49E1-AF14-B63039A27E3E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C762EFC-9167-45FF-9DBF-53AF268EA1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6B56293-7C85-49E1-AF14-B63039A27E3E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C762EFC-9167-45FF-9DBF-53AF268EA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24235" r="7143" b="24745"/>
          <a:stretch/>
        </p:blipFill>
        <p:spPr bwMode="auto">
          <a:xfrm>
            <a:off x="152400" y="15551"/>
            <a:ext cx="9144000" cy="387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18" y="3886201"/>
            <a:ext cx="4335782" cy="2971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3886200"/>
            <a:ext cx="4419600" cy="304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3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53251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3252" name="Cloud"/>
          <p:cNvSpPr>
            <a:spLocks noChangeAspect="1" noEditPoints="1" noChangeArrowheads="1"/>
          </p:cNvSpPr>
          <p:nvPr/>
        </p:nvSpPr>
        <p:spPr bwMode="auto">
          <a:xfrm>
            <a:off x="2362200" y="1447800"/>
            <a:ext cx="5257800" cy="1219200"/>
          </a:xfrm>
          <a:custGeom>
            <a:avLst/>
            <a:gdLst>
              <a:gd name="T0" fmla="*/ 16309 w 21600"/>
              <a:gd name="T1" fmla="*/ 609600 h 21600"/>
              <a:gd name="T2" fmla="*/ 2628900 w 21600"/>
              <a:gd name="T3" fmla="*/ 1217902 h 21600"/>
              <a:gd name="T4" fmla="*/ 5253419 w 21600"/>
              <a:gd name="T5" fmla="*/ 609600 h 21600"/>
              <a:gd name="T6" fmla="*/ 2628900 w 21600"/>
              <a:gd name="T7" fmla="*/ 69709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3276600" y="1752600"/>
            <a:ext cx="3581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3399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Dặn dò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3200400"/>
            <a:ext cx="914400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en-US" altLang="en-US" sz="3200" b="1">
                <a:solidFill>
                  <a:srgbClr val="0033CC"/>
                </a:solidFill>
              </a:rPr>
              <a:t> Hoàn thành hình vẽ chi tiết và vẽ màu.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en-US" altLang="en-US" sz="3200" b="1">
                <a:solidFill>
                  <a:srgbClr val="0033CC"/>
                </a:solidFill>
              </a:rPr>
              <a:t>Làm bài cá nhân.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</a:pPr>
            <a:endParaRPr lang="en-US" altLang="en-US" sz="3000" b="1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218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467600" cy="609600"/>
          </a:xfrm>
        </p:spPr>
        <p:txBody>
          <a:bodyPr>
            <a:no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22533" y="908373"/>
            <a:ext cx="8229600" cy="55626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Học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sinh vẽ trên giấy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4,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, màu dầu, bút dạ, màu nước...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smtClean="0">
                <a:solidFill>
                  <a:srgbClr val="7030A0"/>
                </a:solidFill>
              </a:rPr>
              <a:t>GVHD: </a:t>
            </a:r>
            <a:r>
              <a:rPr lang="en-US" b="1">
                <a:solidFill>
                  <a:srgbClr val="7030A0"/>
                </a:solidFill>
              </a:rPr>
              <a:t>Nguyễn Quốc Hùng, </a:t>
            </a:r>
            <a:r>
              <a:rPr lang="en-US" b="1" smtClean="0">
                <a:solidFill>
                  <a:srgbClr val="7030A0"/>
                </a:solidFill>
              </a:rPr>
              <a:t>Email</a:t>
            </a:r>
            <a:r>
              <a:rPr lang="en-US" b="1">
                <a:solidFill>
                  <a:srgbClr val="7030A0"/>
                </a:solidFill>
              </a:rPr>
              <a:t>: </a:t>
            </a:r>
            <a:r>
              <a:rPr lang="en-US" b="1" smtClean="0">
                <a:solidFill>
                  <a:srgbClr val="7030A0"/>
                </a:solidFill>
              </a:rPr>
              <a:t>hungthietke04081984@gmail.com</a:t>
            </a:r>
            <a:endParaRPr lang="en-US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34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49630"/>
            <a:ext cx="6553200" cy="515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28600"/>
            <a:ext cx="5486400" cy="6400801"/>
          </a:xfrm>
        </p:spPr>
      </p:pic>
    </p:spTree>
    <p:extLst>
      <p:ext uri="{BB962C8B-B14F-4D97-AF65-F5344CB8AC3E}">
        <p14:creationId xmlns:p14="http://schemas.microsoft.com/office/powerpoint/2010/main" val="87555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20" name="Text Box 24"/>
          <p:cNvSpPr txBox="1">
            <a:spLocks noChangeArrowheads="1"/>
          </p:cNvSpPr>
          <p:nvPr/>
        </p:nvSpPr>
        <p:spPr bwMode="auto">
          <a:xfrm>
            <a:off x="533400" y="2011363"/>
            <a:ext cx="7620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i="1">
                <a:solidFill>
                  <a:srgbClr val="008000"/>
                </a:solidFill>
              </a:rPr>
              <a:t>1) Các bức tranh vẽ về những hoạt động gì?</a:t>
            </a:r>
          </a:p>
        </p:txBody>
      </p:sp>
      <p:sp>
        <p:nvSpPr>
          <p:cNvPr id="234522" name="Text Box 26"/>
          <p:cNvSpPr txBox="1">
            <a:spLocks noChangeArrowheads="1"/>
          </p:cNvSpPr>
          <p:nvPr/>
        </p:nvSpPr>
        <p:spPr bwMode="auto">
          <a:xfrm>
            <a:off x="533400" y="2743200"/>
            <a:ext cx="8153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i="1">
                <a:solidFill>
                  <a:srgbClr val="008000"/>
                </a:solidFill>
              </a:rPr>
              <a:t>2) Cách sắp xếp bố cục, hình vẽ của bức tranh đã hợp lí chưa?</a:t>
            </a:r>
          </a:p>
        </p:txBody>
      </p:sp>
      <p:sp>
        <p:nvSpPr>
          <p:cNvPr id="234523" name="Text Box 27"/>
          <p:cNvSpPr txBox="1">
            <a:spLocks noChangeArrowheads="1"/>
          </p:cNvSpPr>
          <p:nvPr/>
        </p:nvSpPr>
        <p:spPr bwMode="auto">
          <a:xfrm>
            <a:off x="685800" y="4038600"/>
            <a:ext cx="8153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i="1">
                <a:solidFill>
                  <a:srgbClr val="008000"/>
                </a:solidFill>
              </a:rPr>
              <a:t>3)Màu sắc có phù hợp với nội dung của bức tranh không?</a:t>
            </a:r>
          </a:p>
        </p:txBody>
      </p:sp>
      <p:sp>
        <p:nvSpPr>
          <p:cNvPr id="234535" name="WordArt 39"/>
          <p:cNvSpPr>
            <a:spLocks noChangeArrowheads="1" noChangeShapeType="1" noTextEdit="1"/>
          </p:cNvSpPr>
          <p:nvPr/>
        </p:nvSpPr>
        <p:spPr bwMode="auto">
          <a:xfrm>
            <a:off x="990600" y="1295400"/>
            <a:ext cx="2743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Nêu nhận xét về:</a:t>
            </a:r>
          </a:p>
        </p:txBody>
      </p:sp>
      <p:sp>
        <p:nvSpPr>
          <p:cNvPr id="234550" name="WordArt 54"/>
          <p:cNvSpPr>
            <a:spLocks noChangeArrowheads="1" noChangeShapeType="1" noTextEdit="1"/>
          </p:cNvSpPr>
          <p:nvPr/>
        </p:nvSpPr>
        <p:spPr bwMode="auto">
          <a:xfrm>
            <a:off x="428625" y="533400"/>
            <a:ext cx="65817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I. TÌM VÀ CHỌN NỘI DUNG ĐỀ TÀI</a:t>
            </a:r>
          </a:p>
        </p:txBody>
      </p:sp>
    </p:spTree>
    <p:extLst>
      <p:ext uri="{BB962C8B-B14F-4D97-AF65-F5344CB8AC3E}">
        <p14:creationId xmlns:p14="http://schemas.microsoft.com/office/powerpoint/2010/main" val="1099964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34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234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23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23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23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34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20" grpId="0"/>
      <p:bldP spid="234522" grpId="0"/>
      <p:bldP spid="234523" grpId="0"/>
      <p:bldP spid="234535" grpId="0" animBg="1"/>
      <p:bldP spid="234535" grpId="1" animBg="1"/>
      <p:bldP spid="2345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4"/>
          <p:cNvSpPr>
            <a:spLocks noChangeArrowheads="1"/>
          </p:cNvSpPr>
          <p:nvPr/>
        </p:nvSpPr>
        <p:spPr bwMode="auto">
          <a:xfrm>
            <a:off x="1905000" y="3429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7891" name="Rectangle 16"/>
          <p:cNvSpPr>
            <a:spLocks noChangeArrowheads="1"/>
          </p:cNvSpPr>
          <p:nvPr/>
        </p:nvSpPr>
        <p:spPr bwMode="auto">
          <a:xfrm>
            <a:off x="7315200" y="3505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7892" name="Rectangle 17"/>
          <p:cNvSpPr>
            <a:spLocks noChangeArrowheads="1"/>
          </p:cNvSpPr>
          <p:nvPr/>
        </p:nvSpPr>
        <p:spPr bwMode="auto">
          <a:xfrm>
            <a:off x="1981200" y="6553200"/>
            <a:ext cx="3810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7893" name="Rectangle 18"/>
          <p:cNvSpPr>
            <a:spLocks noChangeArrowheads="1"/>
          </p:cNvSpPr>
          <p:nvPr/>
        </p:nvSpPr>
        <p:spPr bwMode="auto">
          <a:xfrm>
            <a:off x="7010400" y="6400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rgbClr val="FF0000"/>
                </a:solidFill>
              </a:rPr>
              <a:t>D</a:t>
            </a:r>
          </a:p>
        </p:txBody>
      </p:sp>
      <p:pic>
        <p:nvPicPr>
          <p:cNvPr id="17" name="Picture 8" descr="Copy of scan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3733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3" descr="IMG_12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8600"/>
            <a:ext cx="2667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WordArt 9"/>
          <p:cNvSpPr>
            <a:spLocks noChangeArrowheads="1" noChangeShapeType="1" noTextEdit="1"/>
          </p:cNvSpPr>
          <p:nvPr/>
        </p:nvSpPr>
        <p:spPr bwMode="auto">
          <a:xfrm>
            <a:off x="190500" y="238125"/>
            <a:ext cx="57531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TRANH VẼ CỦA HỌC SINH </a:t>
            </a:r>
          </a:p>
        </p:txBody>
      </p:sp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86200"/>
            <a:ext cx="3581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838200"/>
            <a:ext cx="3962400" cy="2438400"/>
          </a:xfrm>
          <a:noFill/>
        </p:spPr>
      </p:pic>
    </p:spTree>
    <p:extLst>
      <p:ext uri="{BB962C8B-B14F-4D97-AF65-F5344CB8AC3E}">
        <p14:creationId xmlns:p14="http://schemas.microsoft.com/office/powerpoint/2010/main" val="2864086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4"/>
          <p:cNvSpPr>
            <a:spLocks noChangeArrowheads="1"/>
          </p:cNvSpPr>
          <p:nvPr/>
        </p:nvSpPr>
        <p:spPr bwMode="auto">
          <a:xfrm>
            <a:off x="1905000" y="3200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8915" name="Rectangle 16"/>
          <p:cNvSpPr>
            <a:spLocks noChangeArrowheads="1"/>
          </p:cNvSpPr>
          <p:nvPr/>
        </p:nvSpPr>
        <p:spPr bwMode="auto">
          <a:xfrm>
            <a:off x="6781800" y="3124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8916" name="Rectangle 17"/>
          <p:cNvSpPr>
            <a:spLocks noChangeArrowheads="1"/>
          </p:cNvSpPr>
          <p:nvPr/>
        </p:nvSpPr>
        <p:spPr bwMode="auto">
          <a:xfrm>
            <a:off x="1981200" y="6553200"/>
            <a:ext cx="3810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8917" name="Rectangle 18"/>
          <p:cNvSpPr>
            <a:spLocks noChangeArrowheads="1"/>
          </p:cNvSpPr>
          <p:nvPr/>
        </p:nvSpPr>
        <p:spPr bwMode="auto">
          <a:xfrm>
            <a:off x="7010400" y="6400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rgbClr val="FF0000"/>
                </a:solidFill>
              </a:rPr>
              <a:t>D</a:t>
            </a:r>
          </a:p>
        </p:txBody>
      </p:sp>
      <p:pic>
        <p:nvPicPr>
          <p:cNvPr id="737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28600"/>
            <a:ext cx="4038600" cy="2906713"/>
          </a:xfrm>
          <a:noFill/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"/>
            <a:ext cx="3886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scan0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2514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 descr="IMG_12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3962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92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762000"/>
            <a:ext cx="2438400" cy="2955925"/>
          </a:xfrm>
          <a:noFill/>
        </p:spPr>
      </p:pic>
      <p:pic>
        <p:nvPicPr>
          <p:cNvPr id="39939" name="Picture 4" descr="ho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838200"/>
            <a:ext cx="4343400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WordArt 20"/>
          <p:cNvSpPr>
            <a:spLocks noChangeArrowheads="1" noChangeShapeType="1" noTextEdit="1"/>
          </p:cNvSpPr>
          <p:nvPr/>
        </p:nvSpPr>
        <p:spPr bwMode="auto">
          <a:xfrm>
            <a:off x="2362200" y="152400"/>
            <a:ext cx="5105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TRANH VẼ CỦA HỌA SĨ </a:t>
            </a:r>
          </a:p>
        </p:txBody>
      </p:sp>
      <p:pic>
        <p:nvPicPr>
          <p:cNvPr id="39941" name="Picture 11" descr="hoa-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038600"/>
            <a:ext cx="4648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25146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161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41987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1988" name="WordArt 8"/>
          <p:cNvSpPr>
            <a:spLocks noChangeArrowheads="1" noChangeShapeType="1" noTextEdit="1"/>
          </p:cNvSpPr>
          <p:nvPr/>
        </p:nvSpPr>
        <p:spPr bwMode="auto">
          <a:xfrm>
            <a:off x="228600" y="457200"/>
            <a:ext cx="1981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II. CÁCH VẼ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457200" y="1295400"/>
            <a:ext cx="914400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en-US" altLang="en-US" sz="3600" b="1" i="1">
                <a:solidFill>
                  <a:srgbClr val="FF0066"/>
                </a:solidFill>
              </a:rPr>
              <a:t>Nêu các bước tiến hành bài </a:t>
            </a:r>
            <a:r>
              <a:rPr lang="en-US" altLang="en-US" b="1" i="1">
                <a:solidFill>
                  <a:srgbClr val="FF0066"/>
                </a:solidFill>
              </a:rPr>
              <a:t> </a:t>
            </a:r>
            <a:r>
              <a:rPr lang="en-US" altLang="en-US" sz="3600" b="1" i="1">
                <a:solidFill>
                  <a:srgbClr val="FF0066"/>
                </a:solidFill>
              </a:rPr>
              <a:t>vẽ tranh đề tài?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</a:pPr>
            <a:endParaRPr lang="en-US" altLang="en-US" sz="3600">
              <a:solidFill>
                <a:srgbClr val="FF3300"/>
              </a:solidFill>
            </a:endParaRP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en-US" altLang="en-US" sz="3600">
                <a:solidFill>
                  <a:srgbClr val="800000"/>
                </a:solidFill>
              </a:rPr>
              <a:t>           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1905000"/>
            <a:ext cx="9144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US" altLang="en-US" sz="3600">
                <a:solidFill>
                  <a:srgbClr val="000066"/>
                </a:solidFill>
              </a:rPr>
              <a:t> </a:t>
            </a:r>
            <a:r>
              <a:rPr lang="en-US" altLang="en-US" sz="3600" b="1">
                <a:solidFill>
                  <a:srgbClr val="008000"/>
                </a:solidFill>
              </a:rPr>
              <a:t>B1: Tìm chọn nội dung đề tài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US" altLang="en-US" sz="3600" b="1">
                <a:solidFill>
                  <a:srgbClr val="008000"/>
                </a:solidFill>
              </a:rPr>
              <a:t> B2: Tìm bố cục,phân chia các mảng chính phụ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US" altLang="en-US" sz="3600" b="1">
                <a:solidFill>
                  <a:srgbClr val="008000"/>
                </a:solidFill>
              </a:rPr>
              <a:t> B3: Vẽ hình vào các mảng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US" altLang="en-US" sz="3600" b="1">
                <a:solidFill>
                  <a:srgbClr val="008000"/>
                </a:solidFill>
              </a:rPr>
              <a:t> B4: Vẽ chi tiết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US" altLang="en-US" sz="3600" b="1">
                <a:solidFill>
                  <a:srgbClr val="008000"/>
                </a:solidFill>
              </a:rPr>
              <a:t> B5 : Vẽ màu</a:t>
            </a:r>
          </a:p>
        </p:txBody>
      </p:sp>
    </p:spTree>
    <p:extLst>
      <p:ext uri="{BB962C8B-B14F-4D97-AF65-F5344CB8AC3E}">
        <p14:creationId xmlns:p14="http://schemas.microsoft.com/office/powerpoint/2010/main" val="1573053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52227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2228" name="Cloud"/>
          <p:cNvSpPr>
            <a:spLocks noChangeAspect="1" noEditPoints="1" noChangeArrowheads="1"/>
          </p:cNvSpPr>
          <p:nvPr/>
        </p:nvSpPr>
        <p:spPr bwMode="auto">
          <a:xfrm>
            <a:off x="2362200" y="1447800"/>
            <a:ext cx="5257800" cy="1219200"/>
          </a:xfrm>
          <a:custGeom>
            <a:avLst/>
            <a:gdLst>
              <a:gd name="T0" fmla="*/ 16309 w 21600"/>
              <a:gd name="T1" fmla="*/ 609600 h 21600"/>
              <a:gd name="T2" fmla="*/ 2628900 w 21600"/>
              <a:gd name="T3" fmla="*/ 1217902 h 21600"/>
              <a:gd name="T4" fmla="*/ 5253419 w 21600"/>
              <a:gd name="T5" fmla="*/ 609600 h 21600"/>
              <a:gd name="T6" fmla="*/ 2628900 w 21600"/>
              <a:gd name="T7" fmla="*/ 69709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3276600" y="1752600"/>
            <a:ext cx="3581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3399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Củng cố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3200400"/>
            <a:ext cx="914400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en-US" altLang="en-US" sz="3200" b="1">
                <a:solidFill>
                  <a:srgbClr val="0033CC"/>
                </a:solidFill>
              </a:rPr>
              <a:t> Học sinh nhắc lại các bước tiến hành vẽ tranh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en-US" altLang="en-US" sz="3200" b="1">
                <a:solidFill>
                  <a:srgbClr val="0033CC"/>
                </a:solidFill>
              </a:rPr>
              <a:t>Đề tài Ngày nhà giáo Việt Nam.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</a:pPr>
            <a:endParaRPr lang="en-US" altLang="en-US" sz="3000" b="1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66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T 6- Tiết 1- Tranh tĩnh vật màu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MT 6- Tiết 1- Tranh tĩnh vật màu</Template>
  <TotalTime>14</TotalTime>
  <Words>199</Words>
  <Application>Microsoft Office PowerPoint</Application>
  <PresentationFormat>On-screen Show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MT 6- Tiết 1- Tranh tĩnh vật màu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saocodon</dc:creator>
  <cp:lastModifiedBy>saocodon</cp:lastModifiedBy>
  <cp:revision>2</cp:revision>
  <dcterms:created xsi:type="dcterms:W3CDTF">2021-12-03T13:59:10Z</dcterms:created>
  <dcterms:modified xsi:type="dcterms:W3CDTF">2021-12-03T14:13:23Z</dcterms:modified>
</cp:coreProperties>
</file>